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EDB"/>
          </a:solidFill>
        </a:fill>
      </a:tcStyle>
    </a:wholeTbl>
    <a:band2H>
      <a:tcTxStyle/>
      <a:tcStyle>
        <a:tcBdr/>
        <a:fill>
          <a:solidFill>
            <a:srgbClr val="E8F6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1EE"/>
          </a:solidFill>
        </a:fill>
      </a:tcStyle>
    </a:wholeTbl>
    <a:band2H>
      <a:tcTxStyle/>
      <a:tcStyle>
        <a:tcBdr/>
        <a:fill>
          <a:solidFill>
            <a:srgbClr val="F0EA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9CF"/>
          </a:solidFill>
        </a:fill>
      </a:tcStyle>
    </a:wholeTbl>
    <a:band2H>
      <a:tcTxStyle/>
      <a:tcStyle>
        <a:tcBdr/>
        <a:fill>
          <a:solidFill>
            <a:srgbClr val="ECF4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4" cy="2181225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9" y="4021137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5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2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9" y="4763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7" y="1554163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7" y="5622924"/>
              <a:ext cx="338139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9" y="5480049"/>
              <a:ext cx="157164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4" y="414972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1" y="1644650"/>
              <a:ext cx="133351" cy="269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2" y="5060949"/>
              <a:ext cx="304801" cy="177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4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7" y="6610349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2" y="1801813"/>
              <a:ext cx="214314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39" cy="107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4" y="3883024"/>
              <a:ext cx="109539" cy="10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7" y="2066924"/>
              <a:ext cx="109539" cy="10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4" cy="2181225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9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2" y="3806824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2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1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7C96A3"/>
                </a:solidFill>
              </a:defRPr>
            </a:lvl1pPr>
            <a:lvl2pPr marL="0" indent="4572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2pPr>
            <a:lvl3pPr marL="0" indent="9144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3pPr>
            <a:lvl4pPr marL="0" indent="13716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4pPr>
            <a:lvl5pPr marL="0" indent="18288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3" y="5477191"/>
            <a:ext cx="244287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3"/>
            <a:ext cx="9912356" cy="819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6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3" y="5124020"/>
            <a:ext cx="9910860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3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800"/>
            </a:pPr>
            <a:endParaRPr/>
          </a:p>
        </p:txBody>
      </p:sp>
      <p:sp>
        <p:nvSpPr>
          <p:cNvPr id="290" name="TextBox 59"/>
          <p:cNvSpPr txBox="1"/>
          <p:nvPr/>
        </p:nvSpPr>
        <p:spPr>
          <a:xfrm>
            <a:off x="949232" y="426612"/>
            <a:ext cx="51816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291" name="TextBox 60"/>
          <p:cNvSpPr txBox="1"/>
          <p:nvPr/>
        </p:nvSpPr>
        <p:spPr>
          <a:xfrm>
            <a:off x="10583089" y="2459189"/>
            <a:ext cx="51816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2" cy="251183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3" y="4657654"/>
            <a:ext cx="9904506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2"/>
            <a:ext cx="3196901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7" y="3360263"/>
            <a:ext cx="3208736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3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6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3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2" y="3363435"/>
            <a:ext cx="3195832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3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1" y="2674462"/>
            <a:ext cx="3194969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3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1" y="3360263"/>
            <a:ext cx="3194969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7"/>
            <a:ext cx="3195242" cy="8178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32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000" cap="all"/>
            </a:pPr>
            <a:endParaRPr/>
          </a:p>
        </p:txBody>
      </p:sp>
      <p:sp>
        <p:nvSpPr>
          <p:cNvPr id="32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1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2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1" cy="8103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32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000" cap="all"/>
            </a:pPr>
            <a:endParaRPr/>
          </a:p>
        </p:txBody>
      </p:sp>
      <p:sp>
        <p:nvSpPr>
          <p:cNvPr id="33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1" y="2666998"/>
            <a:ext cx="3194970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1" y="4980854"/>
            <a:ext cx="3194969" cy="8103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143" name="Group 8"/>
            <p:cNvGrpSpPr/>
            <p:nvPr/>
          </p:nvGrpSpPr>
          <p:grpSpPr>
            <a:xfrm>
              <a:off x="0" y="-1"/>
              <a:ext cx="1213645" cy="6858002"/>
              <a:chOff x="0" y="0"/>
              <a:chExt cx="1213644" cy="6858000"/>
            </a:xfrm>
          </p:grpSpPr>
          <p:sp>
            <p:nvSpPr>
              <p:cNvPr id="117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8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9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1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3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4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5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4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14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192" name="Group 8"/>
            <p:cNvGrpSpPr/>
            <p:nvPr/>
          </p:nvGrpSpPr>
          <p:grpSpPr>
            <a:xfrm>
              <a:off x="0" y="-1"/>
              <a:ext cx="1213645" cy="6858002"/>
              <a:chOff x="0" y="0"/>
              <a:chExt cx="1213644" cy="6858000"/>
            </a:xfrm>
          </p:grpSpPr>
          <p:sp>
            <p:nvSpPr>
              <p:cNvPr id="166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7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8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9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0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1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2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3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4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5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6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7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8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9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0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1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2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3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4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5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7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8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9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0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1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03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193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4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5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7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8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1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2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457200">
              <a:buSzTx/>
              <a:buFontTx/>
              <a:buNone/>
              <a:defRPr sz="1800" cap="all"/>
            </a:lvl2pPr>
            <a:lvl3pPr marL="0" indent="914400">
              <a:buSzTx/>
              <a:buFontTx/>
              <a:buNone/>
              <a:defRPr sz="1800" cap="all"/>
            </a:lvl3pPr>
            <a:lvl4pPr marL="0" indent="1371600">
              <a:buSzTx/>
              <a:buFontTx/>
              <a:buNone/>
              <a:defRPr sz="1800" cap="all"/>
            </a:lvl4pPr>
            <a:lvl5pPr marL="0" indent="182880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5"/>
            <a:ext cx="4878391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5"/>
            <a:ext cx="4649784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0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5"/>
            <a:ext cx="3856039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9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5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7380720" y="609600"/>
            <a:ext cx="3666691" cy="51816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5"/>
            <a:ext cx="5934513" cy="354171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29" name="Group 8"/>
            <p:cNvGrpSpPr/>
            <p:nvPr/>
          </p:nvGrpSpPr>
          <p:grpSpPr>
            <a:xfrm>
              <a:off x="0" y="-1"/>
              <a:ext cx="1213645" cy="6858002"/>
              <a:chOff x="0" y="0"/>
              <a:chExt cx="1213644" cy="685800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9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3" y="5950266"/>
            <a:ext cx="24428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26778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31350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35922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40494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t>Item Sales and Ordering </a:t>
            </a:r>
            <a:br/>
            <a:r>
              <a:t>Patterns</a:t>
            </a:r>
            <a:br/>
            <a:endParaRPr/>
          </a:p>
        </p:txBody>
      </p:sp>
      <p:sp>
        <p:nvSpPr>
          <p:cNvPr id="34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76424" y="3602037"/>
            <a:ext cx="8791576" cy="1655762"/>
          </a:xfrm>
          <a:prstGeom prst="rect">
            <a:avLst/>
          </a:prstGeom>
        </p:spPr>
        <p:txBody>
          <a:bodyPr/>
          <a:lstStyle/>
          <a:p>
            <a:r>
              <a:t>PRESENTORS : Dillon Latimore , Karl Foley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Ordered Quantity by Month2013.png" descr="Ordered Quantity by Month201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5013" y="1383024"/>
            <a:ext cx="4982001" cy="2650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Ordered Quantity by Month2014.png" descr="Ordered Quantity by Month20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13" y="4089619"/>
            <a:ext cx="4981973" cy="2784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Ordered Quantity by Month2015.png" descr="Ordered Quantity by Month20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04" y="1383024"/>
            <a:ext cx="4727948" cy="2650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Ordered Quantity by Month2016.png" descr="Ordered Quantity by Month20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604" y="4096217"/>
            <a:ext cx="4727948" cy="2517557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2013"/>
          <p:cNvSpPr txBox="1"/>
          <p:nvPr/>
        </p:nvSpPr>
        <p:spPr>
          <a:xfrm>
            <a:off x="3501665" y="14084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2013</a:t>
            </a:r>
          </a:p>
        </p:txBody>
      </p:sp>
      <p:sp>
        <p:nvSpPr>
          <p:cNvPr id="407" name="2014"/>
          <p:cNvSpPr txBox="1"/>
          <p:nvPr/>
        </p:nvSpPr>
        <p:spPr>
          <a:xfrm>
            <a:off x="3501665" y="41389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2014</a:t>
            </a:r>
          </a:p>
        </p:txBody>
      </p:sp>
      <p:sp>
        <p:nvSpPr>
          <p:cNvPr id="408" name="2015"/>
          <p:cNvSpPr txBox="1"/>
          <p:nvPr/>
        </p:nvSpPr>
        <p:spPr>
          <a:xfrm>
            <a:off x="8993244" y="14084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2015</a:t>
            </a:r>
          </a:p>
        </p:txBody>
      </p:sp>
      <p:sp>
        <p:nvSpPr>
          <p:cNvPr id="409" name="2016"/>
          <p:cNvSpPr txBox="1"/>
          <p:nvPr/>
        </p:nvSpPr>
        <p:spPr>
          <a:xfrm>
            <a:off x="8993244" y="41389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2016</a:t>
            </a:r>
          </a:p>
        </p:txBody>
      </p:sp>
      <p:sp>
        <p:nvSpPr>
          <p:cNvPr id="410" name="Ordered quantity by Month"/>
          <p:cNvSpPr txBox="1"/>
          <p:nvPr/>
        </p:nvSpPr>
        <p:spPr>
          <a:xfrm>
            <a:off x="1187550" y="74930"/>
            <a:ext cx="5500450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FFFFFF"/>
                </a:solidFill>
              </a:defRPr>
            </a:lvl1pPr>
          </a:lstStyle>
          <a:p>
            <a:r>
              <a:t>Ordered quantity by Month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upplies by item by quantity2013.png" descr="Supplies by item by quantity2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11" y="2058363"/>
            <a:ext cx="5037613" cy="1869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upplies by item by quantity2014.png" descr="Supplies by item by quantity20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78" y="4297097"/>
            <a:ext cx="5319164" cy="176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upplies by item by quantity2015.png" descr="Supplies by item by quantity20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972" y="2086158"/>
            <a:ext cx="5375455" cy="1814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Supplies by item by quantity2016.png" descr="Supplies by item by quantity20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121" y="4284800"/>
            <a:ext cx="5265157" cy="1941377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2015"/>
          <p:cNvSpPr txBox="1"/>
          <p:nvPr/>
        </p:nvSpPr>
        <p:spPr>
          <a:xfrm>
            <a:off x="8696365" y="17640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2015</a:t>
            </a:r>
          </a:p>
        </p:txBody>
      </p:sp>
      <p:sp>
        <p:nvSpPr>
          <p:cNvPr id="427" name="2016"/>
          <p:cNvSpPr txBox="1"/>
          <p:nvPr/>
        </p:nvSpPr>
        <p:spPr>
          <a:xfrm>
            <a:off x="8696365" y="3926217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2016</a:t>
            </a:r>
          </a:p>
        </p:txBody>
      </p:sp>
      <p:sp>
        <p:nvSpPr>
          <p:cNvPr id="428" name="2014"/>
          <p:cNvSpPr txBox="1"/>
          <p:nvPr/>
        </p:nvSpPr>
        <p:spPr>
          <a:xfrm>
            <a:off x="2105066" y="3946263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2014</a:t>
            </a:r>
          </a:p>
        </p:txBody>
      </p:sp>
      <p:sp>
        <p:nvSpPr>
          <p:cNvPr id="429" name="2013"/>
          <p:cNvSpPr txBox="1"/>
          <p:nvPr/>
        </p:nvSpPr>
        <p:spPr>
          <a:xfrm>
            <a:off x="2105066" y="17640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2013</a:t>
            </a:r>
          </a:p>
        </p:txBody>
      </p:sp>
      <p:sp>
        <p:nvSpPr>
          <p:cNvPr id="430" name="Supplies and Item by Quantity"/>
          <p:cNvSpPr txBox="1"/>
          <p:nvPr/>
        </p:nvSpPr>
        <p:spPr>
          <a:xfrm>
            <a:off x="1187550" y="74930"/>
            <a:ext cx="5726868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FFFFFF"/>
                </a:solidFill>
              </a:defRPr>
            </a:lvl1pPr>
          </a:lstStyle>
          <a:p>
            <a:r>
              <a:t>Supplies and Item by Quantity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Live 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r>
              <a:t>Live Demo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r>
              <a:t>Conclusion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tem Sales2015.pdf" descr="Item Sales201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80" y="644788"/>
            <a:ext cx="10284440" cy="609891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Item Sales DashBoard"/>
          <p:cNvSpPr txBox="1"/>
          <p:nvPr/>
        </p:nvSpPr>
        <p:spPr>
          <a:xfrm>
            <a:off x="1187550" y="74930"/>
            <a:ext cx="4207035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FFFFFF"/>
                </a:solidFill>
              </a:defRPr>
            </a:lvl1pPr>
          </a:lstStyle>
          <a:p>
            <a:r>
              <a:t>Item Sales DashBoard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tock Item by Sale Count2016.png" descr="stock Item by Sale Count2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821" y="4291119"/>
            <a:ext cx="5812619" cy="2368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stock Item by Sale Count2013.png" descr="stock Item by Sale Count20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" y="1453381"/>
            <a:ext cx="5975818" cy="2432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tock Item by Sale Count2014.png" descr="stock Item by Sale Count20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309" y="1263828"/>
            <a:ext cx="5812618" cy="2847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stock Item by Sale Count2015.png" descr="stock Item by Sale Count20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9" y="4274280"/>
            <a:ext cx="5975818" cy="240234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2015"/>
          <p:cNvSpPr txBox="1"/>
          <p:nvPr/>
        </p:nvSpPr>
        <p:spPr>
          <a:xfrm>
            <a:off x="8830284" y="1192530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2015</a:t>
            </a:r>
          </a:p>
        </p:txBody>
      </p:sp>
      <p:sp>
        <p:nvSpPr>
          <p:cNvPr id="352" name="2016"/>
          <p:cNvSpPr txBox="1"/>
          <p:nvPr/>
        </p:nvSpPr>
        <p:spPr>
          <a:xfrm>
            <a:off x="8874796" y="4240530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2016</a:t>
            </a:r>
          </a:p>
        </p:txBody>
      </p:sp>
      <p:sp>
        <p:nvSpPr>
          <p:cNvPr id="353" name="2014"/>
          <p:cNvSpPr txBox="1"/>
          <p:nvPr/>
        </p:nvSpPr>
        <p:spPr>
          <a:xfrm>
            <a:off x="2704174" y="4240530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2014</a:t>
            </a:r>
          </a:p>
        </p:txBody>
      </p:sp>
      <p:sp>
        <p:nvSpPr>
          <p:cNvPr id="354" name="2013"/>
          <p:cNvSpPr txBox="1"/>
          <p:nvPr/>
        </p:nvSpPr>
        <p:spPr>
          <a:xfrm>
            <a:off x="2704174" y="14465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2013</a:t>
            </a:r>
          </a:p>
        </p:txBody>
      </p:sp>
      <p:sp>
        <p:nvSpPr>
          <p:cNvPr id="355" name="Stock Items by Sales Count"/>
          <p:cNvSpPr txBox="1"/>
          <p:nvPr/>
        </p:nvSpPr>
        <p:spPr>
          <a:xfrm>
            <a:off x="1187550" y="74930"/>
            <a:ext cx="5337335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FFFFFF"/>
                </a:solidFill>
              </a:defRPr>
            </a:lvl1pPr>
          </a:lstStyle>
          <a:p>
            <a:r>
              <a:t>Stock Items by Sales Count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Total Sales By stock item2013.png" descr="Total Sales By stock item2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03" y="2067573"/>
            <a:ext cx="2854780" cy="3377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Total Sales By stock item2014.png" descr="Total Sales By stock item20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83" y="2035344"/>
            <a:ext cx="2842266" cy="344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Total Sales By stock item2015.png" descr="Total Sales By stock item20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956" y="2025744"/>
            <a:ext cx="2854780" cy="346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Total Sales By stock item2016.png" descr="Total Sales By stock item20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110" y="2025744"/>
            <a:ext cx="3159306" cy="3461500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2014"/>
          <p:cNvSpPr txBox="1"/>
          <p:nvPr/>
        </p:nvSpPr>
        <p:spPr>
          <a:xfrm>
            <a:off x="3010970" y="16751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2014</a:t>
            </a:r>
          </a:p>
        </p:txBody>
      </p:sp>
      <p:sp>
        <p:nvSpPr>
          <p:cNvPr id="362" name="2015"/>
          <p:cNvSpPr txBox="1"/>
          <p:nvPr/>
        </p:nvSpPr>
        <p:spPr>
          <a:xfrm>
            <a:off x="6008170" y="16751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2015</a:t>
            </a:r>
          </a:p>
        </p:txBody>
      </p:sp>
      <p:sp>
        <p:nvSpPr>
          <p:cNvPr id="363" name="2016"/>
          <p:cNvSpPr txBox="1"/>
          <p:nvPr/>
        </p:nvSpPr>
        <p:spPr>
          <a:xfrm>
            <a:off x="9005370" y="16751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2016</a:t>
            </a:r>
          </a:p>
        </p:txBody>
      </p:sp>
      <p:sp>
        <p:nvSpPr>
          <p:cNvPr id="364" name="2013"/>
          <p:cNvSpPr txBox="1"/>
          <p:nvPr/>
        </p:nvSpPr>
        <p:spPr>
          <a:xfrm>
            <a:off x="13770" y="1675129"/>
            <a:ext cx="608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2013</a:t>
            </a:r>
          </a:p>
        </p:txBody>
      </p:sp>
      <p:sp>
        <p:nvSpPr>
          <p:cNvPr id="365" name="Items by Total sales"/>
          <p:cNvSpPr txBox="1"/>
          <p:nvPr/>
        </p:nvSpPr>
        <p:spPr>
          <a:xfrm>
            <a:off x="1187550" y="74930"/>
            <a:ext cx="3862547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FFFFFF"/>
                </a:solidFill>
              </a:defRPr>
            </a:lvl1pPr>
          </a:lstStyle>
          <a:p>
            <a:r>
              <a:t>Items by Total sales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ale Count by State Province2016.png" descr="Sale Count by State Province2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43" y="3847940"/>
            <a:ext cx="5664461" cy="2961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Sale Count by State Province2015.png" descr="Sale Count by State Province20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74" y="756482"/>
            <a:ext cx="5685398" cy="2961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Sale Count by State Province2014.png" descr="Sale Count by State Province20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49" y="3847940"/>
            <a:ext cx="5685397" cy="2961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Sale Count by State Province2013.png" descr="Sale Count by State Province20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32" y="756482"/>
            <a:ext cx="5699231" cy="2961295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2013"/>
          <p:cNvSpPr txBox="1"/>
          <p:nvPr/>
        </p:nvSpPr>
        <p:spPr>
          <a:xfrm>
            <a:off x="2976613" y="684530"/>
            <a:ext cx="608669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2013</a:t>
            </a:r>
          </a:p>
        </p:txBody>
      </p:sp>
      <p:sp>
        <p:nvSpPr>
          <p:cNvPr id="372" name="2014"/>
          <p:cNvSpPr txBox="1"/>
          <p:nvPr/>
        </p:nvSpPr>
        <p:spPr>
          <a:xfrm>
            <a:off x="2976613" y="3757930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2014</a:t>
            </a:r>
          </a:p>
        </p:txBody>
      </p:sp>
      <p:sp>
        <p:nvSpPr>
          <p:cNvPr id="373" name="2015"/>
          <p:cNvSpPr txBox="1"/>
          <p:nvPr/>
        </p:nvSpPr>
        <p:spPr>
          <a:xfrm>
            <a:off x="8967639" y="684530"/>
            <a:ext cx="608669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2015</a:t>
            </a:r>
          </a:p>
        </p:txBody>
      </p:sp>
      <p:sp>
        <p:nvSpPr>
          <p:cNvPr id="374" name="2016"/>
          <p:cNvSpPr txBox="1"/>
          <p:nvPr/>
        </p:nvSpPr>
        <p:spPr>
          <a:xfrm>
            <a:off x="8967639" y="3757930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2016</a:t>
            </a:r>
          </a:p>
        </p:txBody>
      </p:sp>
      <p:sp>
        <p:nvSpPr>
          <p:cNvPr id="375" name="Items ordered by State"/>
          <p:cNvSpPr txBox="1"/>
          <p:nvPr/>
        </p:nvSpPr>
        <p:spPr>
          <a:xfrm>
            <a:off x="1187550" y="74930"/>
            <a:ext cx="4350505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FFFFFF"/>
                </a:solidFill>
              </a:defRPr>
            </a:lvl1pPr>
          </a:lstStyle>
          <a:p>
            <a:r>
              <a:t>Items ordered by State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ale Count by Sales Territory2016.png" descr="Sale Count by Sales Territory2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182" y="3883254"/>
            <a:ext cx="3702686" cy="282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Sale Count by Sales Territory2015.png" descr="Sale Count by Sales Territory20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182" y="859688"/>
            <a:ext cx="3702686" cy="285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Sale Count by Sales Territory2014.png" descr="Sale Count by Sales Territory20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386" y="3853158"/>
            <a:ext cx="3738185" cy="2887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Sale Count by Sales Territory2013.png" descr="Sale Count by Sales Territory20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386" y="859688"/>
            <a:ext cx="3738185" cy="2856358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2014"/>
          <p:cNvSpPr txBox="1"/>
          <p:nvPr/>
        </p:nvSpPr>
        <p:spPr>
          <a:xfrm>
            <a:off x="1827874" y="38468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2014</a:t>
            </a:r>
          </a:p>
        </p:txBody>
      </p:sp>
      <p:sp>
        <p:nvSpPr>
          <p:cNvPr id="382" name="2013"/>
          <p:cNvSpPr txBox="1"/>
          <p:nvPr/>
        </p:nvSpPr>
        <p:spPr>
          <a:xfrm>
            <a:off x="1827874" y="8496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383" name="2015"/>
          <p:cNvSpPr txBox="1"/>
          <p:nvPr/>
        </p:nvSpPr>
        <p:spPr>
          <a:xfrm>
            <a:off x="6653874" y="8496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384" name="2016"/>
          <p:cNvSpPr txBox="1"/>
          <p:nvPr/>
        </p:nvSpPr>
        <p:spPr>
          <a:xfrm>
            <a:off x="6653874" y="38468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85" name="Item by Sales Territories"/>
          <p:cNvSpPr txBox="1"/>
          <p:nvPr/>
        </p:nvSpPr>
        <p:spPr>
          <a:xfrm>
            <a:off x="1187550" y="74930"/>
            <a:ext cx="4620777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FFFFFF"/>
                </a:solidFill>
              </a:defRPr>
            </a:lvl1pPr>
          </a:lstStyle>
          <a:p>
            <a:r>
              <a:t>Item by Sales Territories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rofit by Stock Item2013.png" descr="Profit by Stock Item2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1" y="988760"/>
            <a:ext cx="4838095" cy="2860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rofit by Stock Item2014.png" descr="Profit by Stock Item20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1" y="3964123"/>
            <a:ext cx="4838095" cy="292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rofit by Stock Item2015.png" descr="Profit by Stock Item20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475" y="1019516"/>
            <a:ext cx="4671884" cy="2799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rofit by Stock Item2016.png" descr="Profit by Stock Item20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10" y="3947361"/>
            <a:ext cx="4671840" cy="2957282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2014"/>
          <p:cNvSpPr txBox="1"/>
          <p:nvPr/>
        </p:nvSpPr>
        <p:spPr>
          <a:xfrm>
            <a:off x="2602574" y="40246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2014</a:t>
            </a:r>
          </a:p>
        </p:txBody>
      </p:sp>
      <p:sp>
        <p:nvSpPr>
          <p:cNvPr id="392" name="2013"/>
          <p:cNvSpPr txBox="1"/>
          <p:nvPr/>
        </p:nvSpPr>
        <p:spPr>
          <a:xfrm>
            <a:off x="2602574" y="10274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2013</a:t>
            </a:r>
          </a:p>
        </p:txBody>
      </p:sp>
      <p:sp>
        <p:nvSpPr>
          <p:cNvPr id="393" name="2015"/>
          <p:cNvSpPr txBox="1"/>
          <p:nvPr/>
        </p:nvSpPr>
        <p:spPr>
          <a:xfrm>
            <a:off x="8977974" y="10274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2015</a:t>
            </a:r>
          </a:p>
        </p:txBody>
      </p:sp>
      <p:sp>
        <p:nvSpPr>
          <p:cNvPr id="394" name="2016"/>
          <p:cNvSpPr txBox="1"/>
          <p:nvPr/>
        </p:nvSpPr>
        <p:spPr>
          <a:xfrm>
            <a:off x="8977974" y="4024629"/>
            <a:ext cx="6086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2016</a:t>
            </a:r>
          </a:p>
        </p:txBody>
      </p:sp>
      <p:sp>
        <p:nvSpPr>
          <p:cNvPr id="395" name="Profit by item"/>
          <p:cNvSpPr txBox="1"/>
          <p:nvPr/>
        </p:nvSpPr>
        <p:spPr>
          <a:xfrm>
            <a:off x="1187550" y="74930"/>
            <a:ext cx="267906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FFFFFF"/>
                </a:solidFill>
              </a:defRPr>
            </a:lvl1pPr>
          </a:lstStyle>
          <a:p>
            <a:r>
              <a:t>Profit by item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ive 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r>
              <a:t>Live Demo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item Purchase2015.pdf" descr="item Purchase201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1" y="579730"/>
            <a:ext cx="10522638" cy="624017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Item Purchase DashBoard"/>
          <p:cNvSpPr txBox="1"/>
          <p:nvPr/>
        </p:nvSpPr>
        <p:spPr>
          <a:xfrm>
            <a:off x="1187550" y="74930"/>
            <a:ext cx="4990268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400">
              <a:lnSpc>
                <a:spcPct val="90000"/>
              </a:lnSpc>
              <a:defRPr sz="3200" cap="all">
                <a:solidFill>
                  <a:srgbClr val="FFFFFF"/>
                </a:solidFill>
              </a:defRPr>
            </a:lvl1pPr>
          </a:lstStyle>
          <a:p>
            <a:r>
              <a:t>Item Purchase DashBoard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82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Circuit</vt:lpstr>
      <vt:lpstr>Item Sales and Ordering  Patterns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  <vt:lpstr>PowerPoint Presentation</vt:lpstr>
      <vt:lpstr>PowerPoint Presentation</vt:lpstr>
      <vt:lpstr>Live 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Item Sales and Ordering  Patterns </dc:title>
  <cp:lastModifiedBy>Karl Foley</cp:lastModifiedBy>
  <cp:revision>2</cp:revision>
  <dcterms:modified xsi:type="dcterms:W3CDTF">2020-05-05T07:14:01Z</dcterms:modified>
</cp:coreProperties>
</file>